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60" r:id="rId9"/>
    <p:sldId id="262" r:id="rId10"/>
    <p:sldId id="263" r:id="rId11"/>
    <p:sldId id="264" r:id="rId12"/>
    <p:sldId id="265" r:id="rId13"/>
    <p:sldId id="279" r:id="rId14"/>
    <p:sldId id="275" r:id="rId15"/>
    <p:sldId id="269" r:id="rId16"/>
    <p:sldId id="274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1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54AB-2E7A-486A-B9C4-C092BF6CD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E2F82-878C-4349-9CAA-8F70018DB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C4045-F30A-4A77-9528-FC5C5814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78110-DCC9-4E1F-BF0D-C14205F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4FE37-0CB3-46B3-883D-760B270D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7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1905-BFEC-4E13-9767-A636FF23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3FDDE-F892-4A00-B315-9FA08F339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70D26-EFF1-4E1C-B7A0-C9FFFC0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640C4-0F7B-4018-95A5-3E5DD9D3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9E20B-9191-49FB-BEC0-13147835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92602D-4FFC-455F-AAEF-5343606F99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B4D76-76B3-429B-A3C1-A8AA54EC6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6A943-E189-4C68-BC5D-1ED4BF7E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EDDF-F37A-48FF-93F9-132F88C4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6622D-5DF5-4C44-A52D-A1FBB1BD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5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6418-7235-4F5A-A36E-64F5EDCC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A5CF2-FFBD-49B5-8489-9F67D5488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961A-A750-4152-BEFA-59161999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265BF-1F40-4B85-9DE1-D2A308D4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C80FA-7C0E-40A8-8C9D-75997851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7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8001-B5C6-451E-B241-1C39E662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E820C-E4EF-4C47-AE4C-ACAC7DCAC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94F8D-A8B1-4D80-8BFD-DB3610E86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0B564-762C-4A16-A917-003F9A60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91C42-33A2-4947-A7D8-BF9640E1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1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CF2E-E662-4653-881D-93898134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ABD0-FDD1-40B9-B0BA-366D993C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6E536-C3A6-4A9A-8DC1-DB548DEBC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F3AD5-8EC1-436F-B903-2C9F8BEC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BE0E3-DC76-46D5-A832-593CA452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5F872-6863-40B3-A710-ECD70B29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2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86C0-16B2-4338-83DC-ABA6B3AC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84798-3C20-46D2-B88B-C47AEF76D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4B4EE-EC21-4319-8240-4CF0A2E82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E1B69-45E0-40A3-B985-3DE11DDD6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251CB-BE64-4E1D-BA39-C9A0916B0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059CF-7D72-4380-8947-4D0072D8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1E5DF-94ED-48D6-B2E2-097411F33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ABCBA-BD16-4292-AF04-854E5177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0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132A-931E-473F-8E55-2C4FB731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98893-1929-4054-9AD3-D9B108C3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0050D-1C20-4A58-831D-45B43E62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ECA3D-1494-4725-AB40-14E5336E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1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4D52E3-C517-4D44-B705-A9F1CD99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C46C0-9349-4B3B-89FF-0BB22259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E9C0A-B9D5-44E6-9A18-AAFFA7B3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9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9206-588C-4304-AF39-C1939A03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7D480-B163-4296-962A-BB0DF180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46FC7-2875-4232-960F-DF7954350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E8A38-B567-471F-941A-C8C35BA5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1667F-7D9E-4590-B760-B6B2FE5C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3A214-E5DB-4A3D-A79E-D6FA47AD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2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598B-AA8C-4476-91AB-6533E906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18DDC-70B2-4A78-B03F-BC8B3C858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8F5D6-66FA-4E07-881E-A99CDDAAF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FD6B1-D176-434D-9CD5-65B2B77E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E5EEF-6377-4408-939E-CAED128C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5A611-61E1-41BC-8DBD-6234E28E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4195F-713E-4F9A-9542-5ADB0AE3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0511A-ABEA-4F8C-98B7-9A1D517E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04BA5-5753-4C00-9654-DD755C21E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AAF97-47A1-4A67-A38A-7ED8224C23E4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CF383-A2DC-486D-A906-5F842E853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A44F5-E4BF-4B3E-A68F-EB2FA6A86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4B792-7744-48A9-8675-0E5C4F747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68" y="1231387"/>
            <a:ext cx="6094488" cy="439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A8AF9-DA8F-4662-A89B-7743A49C6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5" y="1611626"/>
            <a:ext cx="5039878" cy="36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5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5A43E-F94E-4E57-A027-B0FB7BC9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0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FE1DB-FAF6-46C4-B3FE-834255C1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6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45FCE-3FD4-454F-A35D-4A6501CAF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3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2F6695-0514-4F44-9954-8264B8E01188}"/>
              </a:ext>
            </a:extLst>
          </p:cNvPr>
          <p:cNvSpPr txBox="1"/>
          <p:nvPr/>
        </p:nvSpPr>
        <p:spPr>
          <a:xfrm>
            <a:off x="1379826" y="0"/>
            <a:ext cx="94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Why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genes do not change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brc1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and (to some extent)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hb21hb40h53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CB096-2ABB-40F9-998B-7DC482E76A83}"/>
              </a:ext>
            </a:extLst>
          </p:cNvPr>
          <p:cNvSpPr txBox="1"/>
          <p:nvPr/>
        </p:nvSpPr>
        <p:spPr>
          <a:xfrm>
            <a:off x="646921" y="1278387"/>
            <a:ext cx="10898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1- Check if these genes are already up-/down-regulated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brc1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mutants so they do now show an increase/decrease in response to ABA.</a:t>
            </a:r>
          </a:p>
          <a:p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2- Are these genes expressed at very low levels -&gt; they have high variability in expression -&gt; high FDR  -&gt; not significantly differentially expressed ?</a:t>
            </a:r>
          </a:p>
          <a:p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US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3-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94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B38A17-1F9E-41CC-A64C-0CEE1AA27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04" y="381756"/>
            <a:ext cx="6094488" cy="609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9274FA-C60E-4B70-B255-7904B355B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381756"/>
            <a:ext cx="6094488" cy="6094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178009-EFAE-495A-B94E-1C63871AFDA9}"/>
              </a:ext>
            </a:extLst>
          </p:cNvPr>
          <p:cNvSpPr txBox="1"/>
          <p:nvPr/>
        </p:nvSpPr>
        <p:spPr>
          <a:xfrm>
            <a:off x="3030905" y="0"/>
            <a:ext cx="613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Average RPKM values of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genes (FC&gt;2)</a:t>
            </a:r>
          </a:p>
        </p:txBody>
      </p:sp>
    </p:spTree>
    <p:extLst>
      <p:ext uri="{BB962C8B-B14F-4D97-AF65-F5344CB8AC3E}">
        <p14:creationId xmlns:p14="http://schemas.microsoft.com/office/powerpoint/2010/main" val="103639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057A75-B284-4A33-8475-F668D747C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A55C4F-3050-4433-8F62-4AD9DC54644C}"/>
              </a:ext>
            </a:extLst>
          </p:cNvPr>
          <p:cNvSpPr txBox="1"/>
          <p:nvPr/>
        </p:nvSpPr>
        <p:spPr>
          <a:xfrm>
            <a:off x="4294066" y="0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genes (FC&gt;2)</a:t>
            </a:r>
          </a:p>
        </p:txBody>
      </p:sp>
    </p:spTree>
    <p:extLst>
      <p:ext uri="{BB962C8B-B14F-4D97-AF65-F5344CB8AC3E}">
        <p14:creationId xmlns:p14="http://schemas.microsoft.com/office/powerpoint/2010/main" val="72996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3F58D-C065-4EA1-ADC8-CDFDC6C36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04" y="381756"/>
            <a:ext cx="6094488" cy="609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34130-F43E-4FE8-97DD-621025189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381756"/>
            <a:ext cx="6094488" cy="6094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E26DDF-D633-4C11-B03B-5AFF0A62E471}"/>
              </a:ext>
            </a:extLst>
          </p:cNvPr>
          <p:cNvSpPr txBox="1"/>
          <p:nvPr/>
        </p:nvSpPr>
        <p:spPr>
          <a:xfrm>
            <a:off x="2497911" y="0"/>
            <a:ext cx="719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Average RPKM values of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genes (no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127540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3E2B6A-AB13-4E2E-8C6E-7DCF0447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001600-9A01-4C48-A65D-2AEBDC314482}"/>
              </a:ext>
            </a:extLst>
          </p:cNvPr>
          <p:cNvSpPr txBox="1"/>
          <p:nvPr/>
        </p:nvSpPr>
        <p:spPr>
          <a:xfrm>
            <a:off x="3761070" y="0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genes (no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144317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B516AC-2584-485B-92D0-C24CDDA39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02896-285F-40C1-A7AA-F1E801AD3CB5}"/>
              </a:ext>
            </a:extLst>
          </p:cNvPr>
          <p:cNvSpPr txBox="1"/>
          <p:nvPr/>
        </p:nvSpPr>
        <p:spPr>
          <a:xfrm>
            <a:off x="1196264" y="0"/>
            <a:ext cx="979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Removing genes with low expression across all samples (average RPKM across all samples &lt; 10)</a:t>
            </a:r>
          </a:p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 check if genes with very low FDR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brc1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are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(they are not)</a:t>
            </a:r>
          </a:p>
        </p:txBody>
      </p:sp>
    </p:spTree>
    <p:extLst>
      <p:ext uri="{BB962C8B-B14F-4D97-AF65-F5344CB8AC3E}">
        <p14:creationId xmlns:p14="http://schemas.microsoft.com/office/powerpoint/2010/main" val="318576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B6626-206A-4490-9F6B-1B44F196C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7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7C3CDA-8522-497F-A0D2-A2040838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0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052B0CD-45E4-4697-BF35-8C0EDE5E8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06" y="1060691"/>
            <a:ext cx="6094488" cy="439522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120AE61-9FB7-4BEC-8BF3-D62AB7D93652}"/>
              </a:ext>
            </a:extLst>
          </p:cNvPr>
          <p:cNvGrpSpPr/>
          <p:nvPr/>
        </p:nvGrpSpPr>
        <p:grpSpPr>
          <a:xfrm>
            <a:off x="7759700" y="-170695"/>
            <a:ext cx="3599695" cy="7028695"/>
            <a:chOff x="8848347" y="-170695"/>
            <a:chExt cx="3599695" cy="70286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4813AD2-066B-40B0-AB17-EA54BA90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347" y="3258305"/>
              <a:ext cx="3599695" cy="359969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864434-5262-4187-98F0-ED5CFB10F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8347" y="-170695"/>
              <a:ext cx="3599695" cy="359969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4C8228-1479-403B-87A4-723F379CA5F4}"/>
              </a:ext>
            </a:extLst>
          </p:cNvPr>
          <p:cNvSpPr txBox="1"/>
          <p:nvPr/>
        </p:nvSpPr>
        <p:spPr>
          <a:xfrm>
            <a:off x="4093706" y="0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Overlap between HB-regulated genes</a:t>
            </a:r>
          </a:p>
        </p:txBody>
      </p:sp>
    </p:spTree>
    <p:extLst>
      <p:ext uri="{BB962C8B-B14F-4D97-AF65-F5344CB8AC3E}">
        <p14:creationId xmlns:p14="http://schemas.microsoft.com/office/powerpoint/2010/main" val="135155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B2019D-5A99-4CF3-8A72-005E950E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629152"/>
            <a:ext cx="4319025" cy="35996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CC1831-9A31-4075-9F55-DBEFEE297CA5}"/>
              </a:ext>
            </a:extLst>
          </p:cNvPr>
          <p:cNvSpPr txBox="1"/>
          <p:nvPr/>
        </p:nvSpPr>
        <p:spPr>
          <a:xfrm>
            <a:off x="3398953" y="5962650"/>
            <a:ext cx="539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“Sankey plot”, visually nice, but not very informative</a:t>
            </a:r>
          </a:p>
        </p:txBody>
      </p:sp>
    </p:spTree>
    <p:extLst>
      <p:ext uri="{BB962C8B-B14F-4D97-AF65-F5344CB8AC3E}">
        <p14:creationId xmlns:p14="http://schemas.microsoft.com/office/powerpoint/2010/main" val="326231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D4798-328B-4DFE-999A-899C9FF0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8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EA98AA-046A-4927-9ED6-642228F38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28" y="729228"/>
            <a:ext cx="5399543" cy="53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8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A34F0F2-6E39-4D57-88BC-9F86A96C1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4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B217D-11A7-4EB0-A5D4-9223A5E25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8" y="1231388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2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154</Words>
  <Application>Microsoft Office PowerPoint</Application>
  <PresentationFormat>Widescreen</PresentationFormat>
  <Paragraphs>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Malgun Gothic Semilight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Edu</cp:lastModifiedBy>
  <cp:revision>24</cp:revision>
  <dcterms:created xsi:type="dcterms:W3CDTF">2022-04-12T14:22:32Z</dcterms:created>
  <dcterms:modified xsi:type="dcterms:W3CDTF">2022-04-18T08:31:05Z</dcterms:modified>
</cp:coreProperties>
</file>